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058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548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85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11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642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31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894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8863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84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589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39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87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4BA5B-E99F-4762-9279-06D405F1D036}" type="datetimeFigureOut">
              <a:rPr lang="fr-FR" smtClean="0"/>
              <a:t>13/01/2015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41D92-4B5D-411F-8101-165BC88AF1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78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980728"/>
            <a:ext cx="2109054" cy="154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29" t="13121" r="34571" b="8053"/>
          <a:stretch/>
        </p:blipFill>
        <p:spPr bwMode="auto">
          <a:xfrm>
            <a:off x="-43543" y="362857"/>
            <a:ext cx="4687551" cy="6495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avec flèche 4"/>
          <p:cNvCxnSpPr>
            <a:stCxn id="7" idx="1"/>
          </p:cNvCxnSpPr>
          <p:nvPr/>
        </p:nvCxnSpPr>
        <p:spPr>
          <a:xfrm flipH="1">
            <a:off x="3707904" y="1753034"/>
            <a:ext cx="201622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6516216" y="2708920"/>
            <a:ext cx="121238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113,40€</a:t>
            </a:r>
          </a:p>
          <a:p>
            <a:r>
              <a:rPr lang="fr-FR" dirty="0" smtClean="0"/>
              <a:t>-40%</a:t>
            </a:r>
          </a:p>
          <a:p>
            <a:r>
              <a:rPr lang="fr-FR" dirty="0" smtClean="0"/>
              <a:t>Durée 1 an</a:t>
            </a:r>
          </a:p>
          <a:p>
            <a:endParaRPr lang="fr-FR" dirty="0"/>
          </a:p>
          <a:p>
            <a:r>
              <a:rPr lang="fr-FR" dirty="0" smtClean="0"/>
              <a:t>Tout coché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5716669" y="548680"/>
            <a:ext cx="2733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Je soutiens Charlie Hebdo !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3635896" y="362857"/>
            <a:ext cx="2016224" cy="37048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12" idx="1"/>
          </p:cNvCxnSpPr>
          <p:nvPr/>
        </p:nvCxnSpPr>
        <p:spPr>
          <a:xfrm flipH="1">
            <a:off x="3635896" y="733346"/>
            <a:ext cx="2080773" cy="2404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5700330" y="10567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 supprimer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45429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</Words>
  <Application>Microsoft Office PowerPoint</Application>
  <PresentationFormat>Affichage à l'écran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 Ferre</dc:creator>
  <cp:lastModifiedBy>Marie Ferre</cp:lastModifiedBy>
  <cp:revision>1</cp:revision>
  <dcterms:created xsi:type="dcterms:W3CDTF">2015-01-13T15:15:13Z</dcterms:created>
  <dcterms:modified xsi:type="dcterms:W3CDTF">2015-01-13T15:23:54Z</dcterms:modified>
</cp:coreProperties>
</file>